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3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1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46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65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68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30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6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29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8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9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8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DFDBE-2B8B-4B88-B9F5-0B86840CC673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1C343-382B-4498-AE2D-41AC1B110A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7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21173" y="3529012"/>
            <a:ext cx="6061165" cy="14498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h-ibragimovskaya-r56.gosweb.gosuslugi.ru/netcat_files/225/4067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527" y="0"/>
            <a:ext cx="6818811" cy="681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641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h-ibragimovskaya-r56.gosweb.gosuslugi.ru/netcat_files/225/4067/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22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95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2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4674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265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7290" y="-1"/>
            <a:ext cx="6966857" cy="696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7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h-ibragimovskaya-r56.gosweb.gosuslugi.ru/netcat_files/225/4067/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166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05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h-ibragimovskaya-r56.gosweb.gosuslugi.ru/netcat_files/225/4067/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291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169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sh-ibragimovskaya-r56.gosweb.gosuslugi.ru/netcat_files/225/4067/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34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54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2025-10-30T12:05:15Z</dcterms:created>
  <dcterms:modified xsi:type="dcterms:W3CDTF">2025-10-30T12:06:42Z</dcterms:modified>
</cp:coreProperties>
</file>